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96" r:id="rId6"/>
    <p:sldId id="304" r:id="rId7"/>
    <p:sldId id="297" r:id="rId8"/>
    <p:sldId id="298" r:id="rId9"/>
    <p:sldId id="299" r:id="rId10"/>
    <p:sldId id="300" r:id="rId11"/>
    <p:sldId id="301" r:id="rId12"/>
    <p:sldId id="302" r:id="rId13"/>
    <p:sldId id="303" r:id="rId14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5D037D-A33E-436D-ACB5-37E0C8FB844B}" v="12" dt="2026-03-19T13:43:24.9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undo custSel addSld delSld modSld sldOrd">
      <pc:chgData name="Jonny Tilford" userId="1700ab20-2b1c-4e6c-8c80-166aa5a5c274" providerId="ADAL" clId="{895E349F-E8A4-4665-A7D8-59DC0CD87049}" dt="2026-03-19T13:43:24.972" v="2711" actId="688"/>
      <pc:docMkLst>
        <pc:docMk/>
      </pc:docMkLst>
      <pc:sldChg chg="addSp delSp modSp mod">
        <pc:chgData name="Jonny Tilford" userId="1700ab20-2b1c-4e6c-8c80-166aa5a5c274" providerId="ADAL" clId="{895E349F-E8A4-4665-A7D8-59DC0CD87049}" dt="2026-03-17T11:31:06.132" v="2587" actId="1076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6-03-17T11:03:12.564" v="2577" actId="20577"/>
          <ac:spMkLst>
            <pc:docMk/>
            <pc:sldMk cId="3629804667" sldId="257"/>
            <ac:spMk id="2" creationId="{04D34E85-657A-84C0-3149-06E3FEB7E27D}"/>
          </ac:spMkLst>
        </pc:spChg>
        <pc:picChg chg="add mod">
          <ac:chgData name="Jonny Tilford" userId="1700ab20-2b1c-4e6c-8c80-166aa5a5c274" providerId="ADAL" clId="{895E349F-E8A4-4665-A7D8-59DC0CD87049}" dt="2026-03-17T11:04:01.739" v="2585" actId="1076"/>
          <ac:picMkLst>
            <pc:docMk/>
            <pc:sldMk cId="3629804667" sldId="257"/>
            <ac:picMk id="3" creationId="{94579C99-F6BB-6992-DD4D-120DC4A9549F}"/>
          </ac:picMkLst>
        </pc:picChg>
        <pc:picChg chg="add mod">
          <ac:chgData name="Jonny Tilford" userId="1700ab20-2b1c-4e6c-8c80-166aa5a5c274" providerId="ADAL" clId="{895E349F-E8A4-4665-A7D8-59DC0CD87049}" dt="2026-03-17T11:31:06.132" v="2587" actId="1076"/>
          <ac:picMkLst>
            <pc:docMk/>
            <pc:sldMk cId="3629804667" sldId="257"/>
            <ac:picMk id="4" creationId="{F49B9AA5-0441-3418-4E9C-4ED73EC2B574}"/>
          </ac:picMkLst>
        </pc:picChg>
      </pc:sldChg>
      <pc:sldChg chg="addSp delSp modSp add">
        <pc:chgData name="Jonny Tilford" userId="1700ab20-2b1c-4e6c-8c80-166aa5a5c274" providerId="ADAL" clId="{895E349F-E8A4-4665-A7D8-59DC0CD87049}" dt="2026-03-17T11:32:55.443" v="2594" actId="1076"/>
        <pc:sldMkLst>
          <pc:docMk/>
          <pc:sldMk cId="3364681998" sldId="296"/>
        </pc:sldMkLst>
        <pc:picChg chg="add mod">
          <ac:chgData name="Jonny Tilford" userId="1700ab20-2b1c-4e6c-8c80-166aa5a5c274" providerId="ADAL" clId="{895E349F-E8A4-4665-A7D8-59DC0CD87049}" dt="2026-03-17T11:32:55.443" v="2594" actId="1076"/>
          <ac:picMkLst>
            <pc:docMk/>
            <pc:sldMk cId="3364681998" sldId="296"/>
            <ac:picMk id="1026" creationId="{87850814-B710-F1B7-9422-4E38F9B1BF73}"/>
          </ac:picMkLst>
        </pc:picChg>
      </pc:sldChg>
      <pc:sldChg chg="addSp delSp modSp add">
        <pc:chgData name="Jonny Tilford" userId="1700ab20-2b1c-4e6c-8c80-166aa5a5c274" providerId="ADAL" clId="{895E349F-E8A4-4665-A7D8-59DC0CD87049}" dt="2026-03-17T11:36:09.355" v="2625" actId="478"/>
        <pc:sldMkLst>
          <pc:docMk/>
          <pc:sldMk cId="4255200599" sldId="297"/>
        </pc:sldMkLst>
        <pc:picChg chg="add mod">
          <ac:chgData name="Jonny Tilford" userId="1700ab20-2b1c-4e6c-8c80-166aa5a5c274" providerId="ADAL" clId="{895E349F-E8A4-4665-A7D8-59DC0CD87049}" dt="2026-03-17T11:36:04.846" v="2622" actId="167"/>
          <ac:picMkLst>
            <pc:docMk/>
            <pc:sldMk cId="4255200599" sldId="297"/>
            <ac:picMk id="2058" creationId="{6E2490FA-3087-BC32-5DD9-50E76872CEF4}"/>
          </ac:picMkLst>
        </pc:picChg>
      </pc:sldChg>
      <pc:sldChg chg="addSp modSp add">
        <pc:chgData name="Jonny Tilford" userId="1700ab20-2b1c-4e6c-8c80-166aa5a5c274" providerId="ADAL" clId="{895E349F-E8A4-4665-A7D8-59DC0CD87049}" dt="2026-03-17T11:36:29.747" v="2628" actId="1076"/>
        <pc:sldMkLst>
          <pc:docMk/>
          <pc:sldMk cId="3358083458" sldId="298"/>
        </pc:sldMkLst>
        <pc:picChg chg="add mod">
          <ac:chgData name="Jonny Tilford" userId="1700ab20-2b1c-4e6c-8c80-166aa5a5c274" providerId="ADAL" clId="{895E349F-E8A4-4665-A7D8-59DC0CD87049}" dt="2026-03-17T11:36:29.747" v="2628" actId="1076"/>
          <ac:picMkLst>
            <pc:docMk/>
            <pc:sldMk cId="3358083458" sldId="298"/>
            <ac:picMk id="3074" creationId="{F3FA4E86-8569-A938-72F3-71AC37B9A3A9}"/>
          </ac:picMkLst>
        </pc:picChg>
      </pc:sldChg>
      <pc:sldChg chg="addSp delSp modSp add">
        <pc:chgData name="Jonny Tilford" userId="1700ab20-2b1c-4e6c-8c80-166aa5a5c274" providerId="ADAL" clId="{895E349F-E8A4-4665-A7D8-59DC0CD87049}" dt="2026-03-17T11:38:12.682" v="2649" actId="478"/>
        <pc:sldMkLst>
          <pc:docMk/>
          <pc:sldMk cId="1974063458" sldId="299"/>
        </pc:sldMkLst>
        <pc:picChg chg="add mod">
          <ac:chgData name="Jonny Tilford" userId="1700ab20-2b1c-4e6c-8c80-166aa5a5c274" providerId="ADAL" clId="{895E349F-E8A4-4665-A7D8-59DC0CD87049}" dt="2026-03-17T11:37:00.987" v="2638" actId="1076"/>
          <ac:picMkLst>
            <pc:docMk/>
            <pc:sldMk cId="1974063458" sldId="299"/>
            <ac:picMk id="4098" creationId="{06632746-0D6F-EE51-B1DC-4DDFF3BFE87A}"/>
          </ac:picMkLst>
        </pc:picChg>
      </pc:sldChg>
      <pc:sldChg chg="add">
        <pc:chgData name="Jonny Tilford" userId="1700ab20-2b1c-4e6c-8c80-166aa5a5c274" providerId="ADAL" clId="{895E349F-E8A4-4665-A7D8-59DC0CD87049}" dt="2026-03-17T11:38:10.726" v="2647" actId="2890"/>
        <pc:sldMkLst>
          <pc:docMk/>
          <pc:sldMk cId="153271859" sldId="300"/>
        </pc:sldMkLst>
      </pc:sldChg>
      <pc:sldChg chg="addSp delSp modSp add">
        <pc:chgData name="Jonny Tilford" userId="1700ab20-2b1c-4e6c-8c80-166aa5a5c274" providerId="ADAL" clId="{895E349F-E8A4-4665-A7D8-59DC0CD87049}" dt="2026-03-17T11:38:44.955" v="2657" actId="1076"/>
        <pc:sldMkLst>
          <pc:docMk/>
          <pc:sldMk cId="1860981260" sldId="301"/>
        </pc:sldMkLst>
        <pc:picChg chg="add mod">
          <ac:chgData name="Jonny Tilford" userId="1700ab20-2b1c-4e6c-8c80-166aa5a5c274" providerId="ADAL" clId="{895E349F-E8A4-4665-A7D8-59DC0CD87049}" dt="2026-03-17T11:38:44.955" v="2657" actId="1076"/>
          <ac:picMkLst>
            <pc:docMk/>
            <pc:sldMk cId="1860981260" sldId="301"/>
            <ac:picMk id="5122" creationId="{EE4778C6-5789-0F9B-E696-4D1EA542F88C}"/>
          </ac:picMkLst>
        </pc:picChg>
      </pc:sldChg>
      <pc:sldChg chg="addSp delSp modSp add">
        <pc:chgData name="Jonny Tilford" userId="1700ab20-2b1c-4e6c-8c80-166aa5a5c274" providerId="ADAL" clId="{895E349F-E8A4-4665-A7D8-59DC0CD87049}" dt="2026-03-17T11:46:33.786" v="2694" actId="688"/>
        <pc:sldMkLst>
          <pc:docMk/>
          <pc:sldMk cId="957629054" sldId="302"/>
        </pc:sldMkLst>
        <pc:picChg chg="mod">
          <ac:chgData name="Jonny Tilford" userId="1700ab20-2b1c-4e6c-8c80-166aa5a5c274" providerId="ADAL" clId="{895E349F-E8A4-4665-A7D8-59DC0CD87049}" dt="2026-03-17T11:43:43.620" v="2689" actId="1076"/>
          <ac:picMkLst>
            <pc:docMk/>
            <pc:sldMk cId="957629054" sldId="302"/>
            <ac:picMk id="5122" creationId="{87AB7D05-0902-4FB5-5ED3-DFB93C129B12}"/>
          </ac:picMkLst>
        </pc:picChg>
        <pc:picChg chg="add mod">
          <ac:chgData name="Jonny Tilford" userId="1700ab20-2b1c-4e6c-8c80-166aa5a5c274" providerId="ADAL" clId="{895E349F-E8A4-4665-A7D8-59DC0CD87049}" dt="2026-03-17T11:42:14.620" v="2676" actId="14100"/>
          <ac:picMkLst>
            <pc:docMk/>
            <pc:sldMk cId="957629054" sldId="302"/>
            <ac:picMk id="6148" creationId="{4BF9755C-2662-C372-319E-2CDC13FBB8C9}"/>
          </ac:picMkLst>
        </pc:picChg>
        <pc:picChg chg="add mod">
          <ac:chgData name="Jonny Tilford" userId="1700ab20-2b1c-4e6c-8c80-166aa5a5c274" providerId="ADAL" clId="{895E349F-E8A4-4665-A7D8-59DC0CD87049}" dt="2026-03-17T11:42:16.155" v="2677" actId="1076"/>
          <ac:picMkLst>
            <pc:docMk/>
            <pc:sldMk cId="957629054" sldId="302"/>
            <ac:picMk id="6150" creationId="{8C125EE1-1CF7-FE56-76AD-5BD4917F9C77}"/>
          </ac:picMkLst>
        </pc:picChg>
        <pc:picChg chg="add mod">
          <ac:chgData name="Jonny Tilford" userId="1700ab20-2b1c-4e6c-8c80-166aa5a5c274" providerId="ADAL" clId="{895E349F-E8A4-4665-A7D8-59DC0CD87049}" dt="2026-03-17T11:43:40.027" v="2687" actId="1035"/>
          <ac:picMkLst>
            <pc:docMk/>
            <pc:sldMk cId="957629054" sldId="302"/>
            <ac:picMk id="6152" creationId="{3895E1AA-BD98-14DF-EC86-4592126EFA75}"/>
          </ac:picMkLst>
        </pc:picChg>
        <pc:picChg chg="add mod">
          <ac:chgData name="Jonny Tilford" userId="1700ab20-2b1c-4e6c-8c80-166aa5a5c274" providerId="ADAL" clId="{895E349F-E8A4-4665-A7D8-59DC0CD87049}" dt="2026-03-17T11:46:33.786" v="2694" actId="688"/>
          <ac:picMkLst>
            <pc:docMk/>
            <pc:sldMk cId="957629054" sldId="302"/>
            <ac:picMk id="6154" creationId="{64777222-40A5-10F7-49DA-506F2ED4B137}"/>
          </ac:picMkLst>
        </pc:picChg>
      </pc:sldChg>
      <pc:sldChg chg="addSp delSp modSp add">
        <pc:chgData name="Jonny Tilford" userId="1700ab20-2b1c-4e6c-8c80-166aa5a5c274" providerId="ADAL" clId="{895E349F-E8A4-4665-A7D8-59DC0CD87049}" dt="2026-03-17T11:46:58.948" v="2698" actId="1076"/>
        <pc:sldMkLst>
          <pc:docMk/>
          <pc:sldMk cId="2926573450" sldId="303"/>
        </pc:sldMkLst>
        <pc:picChg chg="add mod">
          <ac:chgData name="Jonny Tilford" userId="1700ab20-2b1c-4e6c-8c80-166aa5a5c274" providerId="ADAL" clId="{895E349F-E8A4-4665-A7D8-59DC0CD87049}" dt="2026-03-17T11:46:58.948" v="2698" actId="1076"/>
          <ac:picMkLst>
            <pc:docMk/>
            <pc:sldMk cId="2926573450" sldId="303"/>
            <ac:picMk id="2" creationId="{034AA65D-4150-6110-AA91-25F8576EA4A0}"/>
          </ac:picMkLst>
        </pc:picChg>
      </pc:sldChg>
      <pc:sldChg chg="addSp modSp add">
        <pc:chgData name="Jonny Tilford" userId="1700ab20-2b1c-4e6c-8c80-166aa5a5c274" providerId="ADAL" clId="{895E349F-E8A4-4665-A7D8-59DC0CD87049}" dt="2026-03-19T13:43:24.972" v="2711" actId="688"/>
        <pc:sldMkLst>
          <pc:docMk/>
          <pc:sldMk cId="821665036" sldId="304"/>
        </pc:sldMkLst>
        <pc:picChg chg="add mod">
          <ac:chgData name="Jonny Tilford" userId="1700ab20-2b1c-4e6c-8c80-166aa5a5c274" providerId="ADAL" clId="{895E349F-E8A4-4665-A7D8-59DC0CD87049}" dt="2026-03-19T13:41:13.179" v="2707" actId="688"/>
          <ac:picMkLst>
            <pc:docMk/>
            <pc:sldMk cId="821665036" sldId="304"/>
            <ac:picMk id="2" creationId="{E3FD455E-C91D-82FF-993B-53131D50DB55}"/>
          </ac:picMkLst>
        </pc:picChg>
        <pc:picChg chg="add mod">
          <ac:chgData name="Jonny Tilford" userId="1700ab20-2b1c-4e6c-8c80-166aa5a5c274" providerId="ADAL" clId="{895E349F-E8A4-4665-A7D8-59DC0CD87049}" dt="2026-03-19T13:43:24.972" v="2711" actId="688"/>
          <ac:picMkLst>
            <pc:docMk/>
            <pc:sldMk cId="821665036" sldId="304"/>
            <ac:picMk id="1028" creationId="{A2CBE10A-4D0B-F558-71C1-90E59A03469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836957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Who is the better helper?</a:t>
            </a:r>
          </a:p>
        </p:txBody>
      </p:sp>
      <p:pic>
        <p:nvPicPr>
          <p:cNvPr id="3" name="Picture 2" descr="Help'' speech bubble | Free SVG">
            <a:extLst>
              <a:ext uri="{FF2B5EF4-FFF2-40B4-BE49-F238E27FC236}">
                <a16:creationId xmlns:a16="http://schemas.microsoft.com/office/drawing/2014/main" id="{94579C99-F6BB-6992-DD4D-120DC4A954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545" y="2892489"/>
            <a:ext cx="3732781" cy="3732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🤔 Thinking Face Emoji: Meaning &amp; Usage">
            <a:extLst>
              <a:ext uri="{FF2B5EF4-FFF2-40B4-BE49-F238E27FC236}">
                <a16:creationId xmlns:a16="http://schemas.microsoft.com/office/drawing/2014/main" id="{F49B9AA5-0441-3418-4E9C-4ED73EC2B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539" y="3986556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474A00-5D77-BD2A-E489-7636CD3C8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41,900+ Children Praying Stock Photos, Pictures &amp; Royalty-Free Images -  iStock | Children praying hands, Children praying at church, Black children  praying">
            <a:extLst>
              <a:ext uri="{FF2B5EF4-FFF2-40B4-BE49-F238E27FC236}">
                <a16:creationId xmlns:a16="http://schemas.microsoft.com/office/drawing/2014/main" id="{8A2813DD-DE8A-AF2E-9F8C-CA44F7A05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093" y="3488120"/>
            <a:ext cx="5054820" cy="336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What is the difference between chief priests and high priests? |  NeverThirsty">
            <a:extLst>
              <a:ext uri="{FF2B5EF4-FFF2-40B4-BE49-F238E27FC236}">
                <a16:creationId xmlns:a16="http://schemas.microsoft.com/office/drawing/2014/main" id="{8ECC5017-609C-372D-816A-2BE771869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54" y="1050442"/>
            <a:ext cx="2349718" cy="341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The Crown - Wikipedia">
            <a:extLst>
              <a:ext uri="{FF2B5EF4-FFF2-40B4-BE49-F238E27FC236}">
                <a16:creationId xmlns:a16="http://schemas.microsoft.com/office/drawing/2014/main" id="{2503E977-7601-093C-4653-3F5742F3A4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7671" y="0"/>
            <a:ext cx="1190624" cy="117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640+ Clip Art Of Life Preserver Ring Stock Illustrations, Royalty-Free  Vector Graphics &amp; Clip Art - iStock">
            <a:extLst>
              <a:ext uri="{FF2B5EF4-FFF2-40B4-BE49-F238E27FC236}">
                <a16:creationId xmlns:a16="http://schemas.microsoft.com/office/drawing/2014/main" id="{A3F32D1D-62CB-0375-A535-E4653E5342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3" t="6863" r="6643" b="6593"/>
          <a:stretch>
            <a:fillRect/>
          </a:stretch>
        </p:blipFill>
        <p:spPr bwMode="auto">
          <a:xfrm>
            <a:off x="8544254" y="4404249"/>
            <a:ext cx="2390759" cy="238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Help'' speech bubble | Free SVG">
            <a:extLst>
              <a:ext uri="{FF2B5EF4-FFF2-40B4-BE49-F238E27FC236}">
                <a16:creationId xmlns:a16="http://schemas.microsoft.com/office/drawing/2014/main" id="{034AA65D-4150-6110-AA91-25F8576EA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112" y="562307"/>
            <a:ext cx="3732781" cy="3732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573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1AF9B9-62B5-7376-08AA-F6C6FA440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8,400+ Kid Baking Cake Stock Photos, Pictures &amp; Royalty-Free Images -  iStock">
            <a:extLst>
              <a:ext uri="{FF2B5EF4-FFF2-40B4-BE49-F238E27FC236}">
                <a16:creationId xmlns:a16="http://schemas.microsoft.com/office/drawing/2014/main" id="{87850814-B710-F1B7-9422-4E38F9B1BF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689" y="3429000"/>
            <a:ext cx="4664622" cy="310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681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E54306-7B65-F175-B7AD-BE012BF67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8,400+ Kid Baking Cake Stock Photos, Pictures &amp; Royalty-Free Images -  iStock">
            <a:extLst>
              <a:ext uri="{FF2B5EF4-FFF2-40B4-BE49-F238E27FC236}">
                <a16:creationId xmlns:a16="http://schemas.microsoft.com/office/drawing/2014/main" id="{60E49CF5-F923-5E77-9692-4441A349D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689" y="3429000"/>
            <a:ext cx="4664622" cy="310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8 Easy Baking Activities to Try with Your Toddler – Busy Baby">
            <a:extLst>
              <a:ext uri="{FF2B5EF4-FFF2-40B4-BE49-F238E27FC236}">
                <a16:creationId xmlns:a16="http://schemas.microsoft.com/office/drawing/2014/main" id="{E3FD455E-C91D-82FF-993B-53131D50D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3755">
            <a:off x="566699" y="781811"/>
            <a:ext cx="4106180" cy="317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hat Happens Behind the Scenes of 'The Great British Baking Show'?">
            <a:extLst>
              <a:ext uri="{FF2B5EF4-FFF2-40B4-BE49-F238E27FC236}">
                <a16:creationId xmlns:a16="http://schemas.microsoft.com/office/drawing/2014/main" id="{A2CBE10A-4D0B-F558-71C1-90E59A034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85">
            <a:off x="7410817" y="874623"/>
            <a:ext cx="4122708" cy="27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665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4BCEB7-449E-B964-976E-925F665F2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Features - How to Build a Medieval Castle - Archaeology Magazine -  September/October 2025">
            <a:extLst>
              <a:ext uri="{FF2B5EF4-FFF2-40B4-BE49-F238E27FC236}">
                <a16:creationId xmlns:a16="http://schemas.microsoft.com/office/drawing/2014/main" id="{6E2490FA-3087-BC32-5DD9-50E76872C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175602"/>
            <a:ext cx="4876800" cy="313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200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FAAB53-3CA9-6DD6-CB78-A89F143F2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Features - How to Build a Medieval Castle - Archaeology Magazine -  September/October 2025">
            <a:extLst>
              <a:ext uri="{FF2B5EF4-FFF2-40B4-BE49-F238E27FC236}">
                <a16:creationId xmlns:a16="http://schemas.microsoft.com/office/drawing/2014/main" id="{555C3C78-BE3C-77AA-FB92-9C560976FA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175602"/>
            <a:ext cx="4876800" cy="313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iggers &amp; Excavators: A Comprehensive Introduction">
            <a:extLst>
              <a:ext uri="{FF2B5EF4-FFF2-40B4-BE49-F238E27FC236}">
                <a16:creationId xmlns:a16="http://schemas.microsoft.com/office/drawing/2014/main" id="{46E1724A-A441-E223-87CB-DF51C1558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310" y="756745"/>
            <a:ext cx="4321625" cy="288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11 Fascinating Kangaroo Facts: Australia's Amazing Marsupial">
            <a:extLst>
              <a:ext uri="{FF2B5EF4-FFF2-40B4-BE49-F238E27FC236}">
                <a16:creationId xmlns:a16="http://schemas.microsoft.com/office/drawing/2014/main" id="{F3FA4E86-8569-A938-72F3-71AC37B9A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75" y="416800"/>
            <a:ext cx="3810000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083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D25369-35D4-1636-A473-5E37BD11F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0 Tips for Keeping Your Child Safe on a Boat - Davina's Swim House">
            <a:extLst>
              <a:ext uri="{FF2B5EF4-FFF2-40B4-BE49-F238E27FC236}">
                <a16:creationId xmlns:a16="http://schemas.microsoft.com/office/drawing/2014/main" id="{06632746-0D6F-EE51-B1DC-4DDFF3BFE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644" y="3429000"/>
            <a:ext cx="5420711" cy="304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063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21BFB4-81F9-2CE9-0980-0A5704AD5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0 Tips for Keeping Your Child Safe on a Boat - Davina's Swim House">
            <a:extLst>
              <a:ext uri="{FF2B5EF4-FFF2-40B4-BE49-F238E27FC236}">
                <a16:creationId xmlns:a16="http://schemas.microsoft.com/office/drawing/2014/main" id="{49BAEEC8-42A0-11F0-0004-5A84897BD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644" y="3429000"/>
            <a:ext cx="5420711" cy="304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BOARDED! A New Pirate Adventure – Maritime Museum of San Diego">
            <a:extLst>
              <a:ext uri="{FF2B5EF4-FFF2-40B4-BE49-F238E27FC236}">
                <a16:creationId xmlns:a16="http://schemas.microsoft.com/office/drawing/2014/main" id="{299C3228-6049-DFA3-3C71-0B19D31CE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1630">
            <a:off x="872526" y="600849"/>
            <a:ext cx="3862063" cy="3630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Sailor - definition and meaning with pictures | Picture Dictionary &amp; Books">
            <a:extLst>
              <a:ext uri="{FF2B5EF4-FFF2-40B4-BE49-F238E27FC236}">
                <a16:creationId xmlns:a16="http://schemas.microsoft.com/office/drawing/2014/main" id="{D07E8B6F-6CE1-0557-81A2-FDB4EE7CE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9497">
            <a:off x="7659861" y="492837"/>
            <a:ext cx="338137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71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6E739F-9E0D-11C9-7F30-1C3A6C5DD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41,900+ Children Praying Stock Photos, Pictures &amp; Royalty-Free Images -  iStock | Children praying hands, Children praying at church, Black children  praying">
            <a:extLst>
              <a:ext uri="{FF2B5EF4-FFF2-40B4-BE49-F238E27FC236}">
                <a16:creationId xmlns:a16="http://schemas.microsoft.com/office/drawing/2014/main" id="{EE4778C6-5789-0F9B-E696-4D1EA542F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590" y="3200400"/>
            <a:ext cx="5054820" cy="336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981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C45734-BA16-5024-BE19-502B0F78B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41,900+ Children Praying Stock Photos, Pictures &amp; Royalty-Free Images -  iStock | Children praying hands, Children praying at church, Black children  praying">
            <a:extLst>
              <a:ext uri="{FF2B5EF4-FFF2-40B4-BE49-F238E27FC236}">
                <a16:creationId xmlns:a16="http://schemas.microsoft.com/office/drawing/2014/main" id="{87AB7D05-0902-4FB5-5ED3-DFB93C129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093" y="3488120"/>
            <a:ext cx="5054820" cy="336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What is the difference between chief priests and high priests? |  NeverThirsty">
            <a:extLst>
              <a:ext uri="{FF2B5EF4-FFF2-40B4-BE49-F238E27FC236}">
                <a16:creationId xmlns:a16="http://schemas.microsoft.com/office/drawing/2014/main" id="{4BF9755C-2662-C372-319E-2CDC13FBB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54" y="1050442"/>
            <a:ext cx="2349718" cy="341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The Crown - Wikipedia">
            <a:extLst>
              <a:ext uri="{FF2B5EF4-FFF2-40B4-BE49-F238E27FC236}">
                <a16:creationId xmlns:a16="http://schemas.microsoft.com/office/drawing/2014/main" id="{8C125EE1-1CF7-FE56-76AD-5BD4917F9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7671" y="0"/>
            <a:ext cx="1190624" cy="117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640+ Clip Art Of Life Preserver Ring Stock Illustrations, Royalty-Free  Vector Graphics &amp; Clip Art - iStock">
            <a:extLst>
              <a:ext uri="{FF2B5EF4-FFF2-40B4-BE49-F238E27FC236}">
                <a16:creationId xmlns:a16="http://schemas.microsoft.com/office/drawing/2014/main" id="{3895E1AA-BD98-14DF-EC86-4592126EFA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3" t="6863" r="6643" b="6593"/>
          <a:stretch>
            <a:fillRect/>
          </a:stretch>
        </p:blipFill>
        <p:spPr bwMode="auto">
          <a:xfrm>
            <a:off x="8544254" y="4404249"/>
            <a:ext cx="2390759" cy="238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leaving singaporee say goodbye friends move away">
            <a:extLst>
              <a:ext uri="{FF2B5EF4-FFF2-40B4-BE49-F238E27FC236}">
                <a16:creationId xmlns:a16="http://schemas.microsoft.com/office/drawing/2014/main" id="{64777222-40A5-10F7-49DA-506F2ED4B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2396">
            <a:off x="375801" y="373076"/>
            <a:ext cx="4007014" cy="311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629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C5AB0A75-F4B2-423C-8837-E03E7AD20B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281f0b-1b17-4847-92d4-f5ee8cd9c7a9"/>
    <ds:schemaRef ds:uri="d18bd8e2-cffe-4e71-8501-69a9d2aac3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89804E-2457-49C3-B5FF-D1E75D4629C5}">
  <ds:schemaRefs>
    <ds:schemaRef ds:uri="d18bd8e2-cffe-4e71-8501-69a9d2aac352"/>
    <ds:schemaRef ds:uri="http://purl.org/dc/elements/1.1/"/>
    <ds:schemaRef ds:uri="http://purl.org/dc/terms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5e281f0b-1b17-4847-92d4-f5ee8cd9c7a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707</TotalTime>
  <Words>6</Words>
  <Application>Microsoft Office PowerPoint</Application>
  <PresentationFormat>Widescreen</PresentationFormat>
  <Paragraphs>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Who is the better helper?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2026-03-19T13:43:25Z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